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7DA14-AAD1-47FE-97C5-596F1281F0B8}" type="datetimeFigureOut">
              <a:rPr lang="en-IN" smtClean="0"/>
              <a:t>28-07-2022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37CBB-8A8B-47DE-9DE8-0BE2DCFEC7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6576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7DA14-AAD1-47FE-97C5-596F1281F0B8}" type="datetimeFigureOut">
              <a:rPr lang="en-IN" smtClean="0"/>
              <a:t>28-07-2022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37CBB-8A8B-47DE-9DE8-0BE2DCFEC7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90720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7DA14-AAD1-47FE-97C5-596F1281F0B8}" type="datetimeFigureOut">
              <a:rPr lang="en-IN" smtClean="0"/>
              <a:t>28-07-2022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37CBB-8A8B-47DE-9DE8-0BE2DCFEC7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2281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7DA14-AAD1-47FE-97C5-596F1281F0B8}" type="datetimeFigureOut">
              <a:rPr lang="en-IN" smtClean="0"/>
              <a:t>28-07-2022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37CBB-8A8B-47DE-9DE8-0BE2DCFEC7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1414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7DA14-AAD1-47FE-97C5-596F1281F0B8}" type="datetimeFigureOut">
              <a:rPr lang="en-IN" smtClean="0"/>
              <a:t>28-07-2022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37CBB-8A8B-47DE-9DE8-0BE2DCFEC7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8317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7DA14-AAD1-47FE-97C5-596F1281F0B8}" type="datetimeFigureOut">
              <a:rPr lang="en-IN" smtClean="0"/>
              <a:t>28-07-2022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37CBB-8A8B-47DE-9DE8-0BE2DCFEC7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4588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7DA14-AAD1-47FE-97C5-596F1281F0B8}" type="datetimeFigureOut">
              <a:rPr lang="en-IN" smtClean="0"/>
              <a:t>28-07-2022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37CBB-8A8B-47DE-9DE8-0BE2DCFEC7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1727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7DA14-AAD1-47FE-97C5-596F1281F0B8}" type="datetimeFigureOut">
              <a:rPr lang="en-IN" smtClean="0"/>
              <a:t>28-07-2022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37CBB-8A8B-47DE-9DE8-0BE2DCFEC7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8867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7DA14-AAD1-47FE-97C5-596F1281F0B8}" type="datetimeFigureOut">
              <a:rPr lang="en-IN" smtClean="0"/>
              <a:t>28-07-2022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37CBB-8A8B-47DE-9DE8-0BE2DCFEC7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591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7DA14-AAD1-47FE-97C5-596F1281F0B8}" type="datetimeFigureOut">
              <a:rPr lang="en-IN" smtClean="0"/>
              <a:t>28-07-2022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37CBB-8A8B-47DE-9DE8-0BE2DCFEC7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9931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7DA14-AAD1-47FE-97C5-596F1281F0B8}" type="datetimeFigureOut">
              <a:rPr lang="en-IN" smtClean="0"/>
              <a:t>28-07-2022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37CBB-8A8B-47DE-9DE8-0BE2DCFEC7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4318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7DA14-AAD1-47FE-97C5-596F1281F0B8}" type="datetimeFigureOut">
              <a:rPr lang="en-IN" smtClean="0"/>
              <a:t>28-07-2022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37CBB-8A8B-47DE-9DE8-0BE2DCFEC7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9591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3168" y="2051222"/>
            <a:ext cx="10620632" cy="261963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i-IN" sz="9600" dirty="0" smtClean="0"/>
              <a:t>		</a:t>
            </a:r>
            <a:endParaRPr lang="en-US" sz="9600" dirty="0" smtClean="0"/>
          </a:p>
          <a:p>
            <a:pPr marL="0" indent="0">
              <a:buNone/>
            </a:pPr>
            <a:r>
              <a:rPr lang="en-US" sz="9600" dirty="0">
                <a:solidFill>
                  <a:srgbClr val="C00000"/>
                </a:solidFill>
              </a:rPr>
              <a:t>	</a:t>
            </a:r>
            <a:r>
              <a:rPr lang="en-US" sz="9600" smtClean="0">
                <a:solidFill>
                  <a:srgbClr val="C00000"/>
                </a:solidFill>
              </a:rPr>
              <a:t>	</a:t>
            </a:r>
            <a:r>
              <a:rPr lang="hi-IN" sz="9600" smtClean="0">
                <a:solidFill>
                  <a:srgbClr val="C00000"/>
                </a:solidFill>
              </a:rPr>
              <a:t>संधि </a:t>
            </a:r>
            <a:r>
              <a:rPr lang="hi-IN" sz="9600" dirty="0" smtClean="0">
                <a:solidFill>
                  <a:srgbClr val="C00000"/>
                </a:solidFill>
              </a:rPr>
              <a:t>प्रकरण</a:t>
            </a:r>
            <a:endParaRPr lang="en-IN" sz="9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784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2.bp.blogspot.com/-pob-iK2YRn8/XPHuokpTzmI/AAAAAAAABdU/xXA6oeAAVWECyIA_wcz2fVjU9863a8EVACLcBGAs/s1600/sandhi-sanskri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1" y="0"/>
            <a:ext cx="914399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70045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s://2.bp.blogspot.com/-mcz1r9iDf-Q/XwrqET2ur9I/AAAAAAAADLc/hDBefLoSrWAOZwoI3f-xyQhQkjehvk3VgCLcBGAsYHQ/s1600/Swar-Sandh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1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50813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2.bp.blogspot.com/-5Xb7nYaAXf0/XwrqZJee2fI/AAAAAAAADLk/R3wRguyFu-YNbUIIIqgcK1Zc-7RM1M7TwCPcBGAYYCw/s1600/Swar-Sandhi-Ke-Prakar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1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3721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4.bp.blogspot.com/-A8-Tcab2yPU/XwgoddicaiI/AAAAAAAADHs/e3tCujF9FUItzUY1oxc5_YfMGGxJXOcIACLcBGAsYHQ/s1600/deergh-swar-sandh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96160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1.bp.blogspot.com/-llkiQ_A6OsI/XwhCs6EPGnI/AAAAAAAADH4/V6hH8xhnPBYCMDrOEzquBQADk9XRcgsjACLcBGAsYHQ/s1600/gun-sandh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1" y="-762000"/>
            <a:ext cx="9566275" cy="7772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23953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3.bp.blogspot.com/-VAJfNkTJh-4/XwhH_aCrAEI/AAAAAAAADIE/uWOmFxoIej4VqAEjU59jRMVgRSk4PaPdACLcBGAsYHQ/s1600/vriddhi-sandh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1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27034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3.bp.blogspot.com/-ebzQPeyrCpk/XwhKgb9qtkI/AAAAAAAADIQ/apNHblFmvuMdp8VpuEhOJJXZENWEZGrJACLcBGAsYHQ/s1600/yan-sandh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1" y="0"/>
            <a:ext cx="9566275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63247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3.bp.blogspot.com/-xbNoqeaD5qQ/XwhPqXlybAI/AAAAAAAADIc/ec66-LO051olcgKvEHwYp0S2L8OOtdc3QCLcBGAsYHQ/s1600/ayadi-sandh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2" y="0"/>
            <a:ext cx="914399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55237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s://4.bp.blogspot.com/-Tzo7VaZoRoE/XwhfNZUKCXI/AAAAAAAADIo/lZQ2VSbeT-EJsAqnol2RcSy5LcaPl8O2gCLcBGAsYHQ/s1600/poorvroop-sandh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1" y="0"/>
            <a:ext cx="9566275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2342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s://1.bp.blogspot.com/-UNkAdWgoJcM/XwkMVfSZW7I/AAAAAAAADI0/-ZrTQFLcIjoJ6mgLkuS6uwsB2aD-IqE_ACLcBGAsYHQ/s1600/parroop-sandh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09879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s://2.bp.blogspot.com/-ItFiFqt4Rec/XwkOeL6ndLI/AAAAAAAADJA/ITrHzx8drC8QXhSYy-aDoZVoYD3O_dU4wCLcBGAsYHQ/s1600/prakriti-bhava-sandh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9576" y="-533400"/>
            <a:ext cx="8988425" cy="7391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0903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Widescreen</PresentationFormat>
  <Paragraphs>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Mangal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6</cp:revision>
  <dcterms:created xsi:type="dcterms:W3CDTF">2022-07-27T10:51:25Z</dcterms:created>
  <dcterms:modified xsi:type="dcterms:W3CDTF">2022-07-28T10:52:08Z</dcterms:modified>
</cp:coreProperties>
</file>